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67" r:id="rId3"/>
    <p:sldId id="275" r:id="rId4"/>
    <p:sldId id="264" r:id="rId5"/>
    <p:sldId id="262" r:id="rId6"/>
    <p:sldId id="282" r:id="rId7"/>
    <p:sldId id="284" r:id="rId8"/>
    <p:sldId id="289" r:id="rId9"/>
    <p:sldId id="263" r:id="rId10"/>
    <p:sldId id="265" r:id="rId11"/>
    <p:sldId id="268" r:id="rId12"/>
    <p:sldId id="269" r:id="rId13"/>
    <p:sldId id="270" r:id="rId14"/>
    <p:sldId id="271" r:id="rId15"/>
    <p:sldId id="272" r:id="rId16"/>
    <p:sldId id="273" r:id="rId17"/>
    <p:sldId id="276" r:id="rId18"/>
    <p:sldId id="277" r:id="rId19"/>
    <p:sldId id="278" r:id="rId20"/>
    <p:sldId id="279" r:id="rId21"/>
    <p:sldId id="280" r:id="rId22"/>
    <p:sldId id="281" r:id="rId23"/>
    <p:sldId id="285" r:id="rId24"/>
    <p:sldId id="286" r:id="rId25"/>
    <p:sldId id="287" r:id="rId26"/>
    <p:sldId id="288"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1AD60C-68FE-4C51-B710-A8F50D95B359}" v="19" dt="2022-09-19T14:52:37.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64589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11076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3E97FB-C4EC-42EE-8506-F1B8595936D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9598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02F6C4-9771-4C2B-96F0-9CF0F94DF293}" type="datetimeFigureOut">
              <a:rPr lang="en-IN" smtClean="0"/>
              <a:t>07-11-2022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394135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02F6C4-9771-4C2B-96F0-9CF0F94DF293}" type="datetimeFigureOut">
              <a:rPr lang="en-IN" smtClean="0"/>
              <a:t>07-11-2022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3E97FB-C4EC-42EE-8506-F1B8595936D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34402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02F6C4-9771-4C2B-96F0-9CF0F94DF293}" type="datetimeFigureOut">
              <a:rPr lang="en-IN" smtClean="0"/>
              <a:t>07-11-2022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6892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2400766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263608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37634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2F6C4-9771-4C2B-96F0-9CF0F94DF293}" type="datetimeFigureOut">
              <a:rPr lang="en-IN" smtClean="0"/>
              <a:t>07-11-2022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80860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02F6C4-9771-4C2B-96F0-9CF0F94DF293}" type="datetimeFigureOut">
              <a:rPr lang="en-IN" smtClean="0"/>
              <a:t>07-11-2022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96496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02F6C4-9771-4C2B-96F0-9CF0F94DF293}" type="datetimeFigureOut">
              <a:rPr lang="en-IN" smtClean="0"/>
              <a:t>07-11-2022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8544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02F6C4-9771-4C2B-96F0-9CF0F94DF293}" type="datetimeFigureOut">
              <a:rPr lang="en-IN" smtClean="0"/>
              <a:t>07-11-2022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066378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2F6C4-9771-4C2B-96F0-9CF0F94DF293}" type="datetimeFigureOut">
              <a:rPr lang="en-IN" smtClean="0"/>
              <a:t>07-11-2022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415517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2F6C4-9771-4C2B-96F0-9CF0F94DF293}" type="datetimeFigureOut">
              <a:rPr lang="en-IN" smtClean="0"/>
              <a:t>07-11-2022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155966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2F6C4-9771-4C2B-96F0-9CF0F94DF293}" type="datetimeFigureOut">
              <a:rPr lang="en-IN" smtClean="0"/>
              <a:t>07-11-2022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3E97FB-C4EC-42EE-8506-F1B8595936D7}" type="slidenum">
              <a:rPr lang="en-IN" smtClean="0"/>
              <a:t>‹#›</a:t>
            </a:fld>
            <a:endParaRPr lang="en-IN"/>
          </a:p>
        </p:txBody>
      </p:sp>
    </p:spTree>
    <p:extLst>
      <p:ext uri="{BB962C8B-B14F-4D97-AF65-F5344CB8AC3E}">
        <p14:creationId xmlns:p14="http://schemas.microsoft.com/office/powerpoint/2010/main" val="2645520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002F6C4-9771-4C2B-96F0-9CF0F94DF293}" type="datetimeFigureOut">
              <a:rPr lang="en-IN" smtClean="0"/>
              <a:t>07-11-2022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93E97FB-C4EC-42EE-8506-F1B8595936D7}" type="slidenum">
              <a:rPr lang="en-IN" smtClean="0"/>
              <a:t>‹#›</a:t>
            </a:fld>
            <a:endParaRPr lang="en-IN"/>
          </a:p>
        </p:txBody>
      </p:sp>
    </p:spTree>
    <p:extLst>
      <p:ext uri="{BB962C8B-B14F-4D97-AF65-F5344CB8AC3E}">
        <p14:creationId xmlns:p14="http://schemas.microsoft.com/office/powerpoint/2010/main" val="352374773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398A-6117-A6FC-CDBB-61E19E994D42}"/>
              </a:ext>
            </a:extLst>
          </p:cNvPr>
          <p:cNvSpPr>
            <a:spLocks noGrp="1"/>
          </p:cNvSpPr>
          <p:nvPr>
            <p:ph type="ctrTitle"/>
          </p:nvPr>
        </p:nvSpPr>
        <p:spPr>
          <a:xfrm>
            <a:off x="968188" y="422102"/>
            <a:ext cx="10990730" cy="1442561"/>
          </a:xfrm>
        </p:spPr>
        <p:txBody>
          <a:bodyPr>
            <a:noAutofit/>
          </a:bodyPr>
          <a:lstStyle/>
          <a:p>
            <a:pPr algn="ctr"/>
            <a:r>
              <a:rPr lang="en-US" sz="4000" b="1" dirty="0">
                <a:latin typeface="Bookman Old Style" panose="02050604050505020204" pitchFamily="18" charset="0"/>
              </a:rPr>
              <a:t>SHRI VISHNU ENGINEERING COLLEGE FOR WOMEN      </a:t>
            </a:r>
            <a:endParaRPr lang="en-IN" sz="4000" b="1" dirty="0">
              <a:latin typeface="Bookman Old Style" panose="02050604050505020204" pitchFamily="18" charset="0"/>
            </a:endParaRPr>
          </a:p>
        </p:txBody>
      </p:sp>
      <p:sp>
        <p:nvSpPr>
          <p:cNvPr id="3" name="Subtitle 2">
            <a:extLst>
              <a:ext uri="{FF2B5EF4-FFF2-40B4-BE49-F238E27FC236}">
                <a16:creationId xmlns:a16="http://schemas.microsoft.com/office/drawing/2014/main" id="{D48C38C4-B72D-2F67-BB21-E0801F5C99FE}"/>
              </a:ext>
            </a:extLst>
          </p:cNvPr>
          <p:cNvSpPr>
            <a:spLocks noGrp="1"/>
          </p:cNvSpPr>
          <p:nvPr>
            <p:ph type="subTitle" idx="1"/>
          </p:nvPr>
        </p:nvSpPr>
        <p:spPr>
          <a:xfrm>
            <a:off x="5038762" y="3399803"/>
            <a:ext cx="6421120" cy="2707322"/>
          </a:xfrm>
        </p:spPr>
        <p:txBody>
          <a:bodyPr>
            <a:normAutofit fontScale="92500" lnSpcReduction="20000"/>
          </a:bodyPr>
          <a:lstStyle/>
          <a:p>
            <a:r>
              <a:rPr lang="en-US" sz="1900" b="1" dirty="0">
                <a:latin typeface="Bookman Old Style" panose="02050604050505020204" pitchFamily="18" charset="0"/>
              </a:rPr>
              <a:t>BATCH NO: A4</a:t>
            </a:r>
          </a:p>
          <a:p>
            <a:pPr algn="l"/>
            <a:endParaRPr lang="en-US" dirty="0">
              <a:latin typeface="Bookman Old Style" panose="02050604050505020204" pitchFamily="18" charset="0"/>
            </a:endParaRPr>
          </a:p>
          <a:p>
            <a:pPr algn="l"/>
            <a:r>
              <a:rPr lang="en-US" dirty="0">
                <a:latin typeface="Bookman Old Style" panose="02050604050505020204" pitchFamily="18" charset="0"/>
              </a:rPr>
              <a:t>20B01A0504 - AKSHITA BHUPATHIRAJU </a:t>
            </a:r>
          </a:p>
          <a:p>
            <a:pPr algn="l"/>
            <a:r>
              <a:rPr lang="en-US" dirty="0">
                <a:latin typeface="Bookman Old Style" panose="02050604050505020204" pitchFamily="18" charset="0"/>
              </a:rPr>
              <a:t>20B01A0533 - CHINTAPANTI KAVYA PEDDINTLU</a:t>
            </a:r>
          </a:p>
          <a:p>
            <a:pPr algn="l"/>
            <a:r>
              <a:rPr lang="en-US" dirty="0">
                <a:latin typeface="Bookman Old Style" panose="02050604050505020204" pitchFamily="18" charset="0"/>
              </a:rPr>
              <a:t>20B01A0545 – GANAPAVARAPU NAGA DEVIKA </a:t>
            </a:r>
          </a:p>
          <a:p>
            <a:pPr algn="l"/>
            <a:r>
              <a:rPr lang="en-US" dirty="0">
                <a:latin typeface="Bookman Old Style" panose="02050604050505020204" pitchFamily="18" charset="0"/>
              </a:rPr>
              <a:t>20B01A0562 - JAMI TEJASWINI SAI PRASANNA </a:t>
            </a:r>
          </a:p>
          <a:p>
            <a:pPr algn="l"/>
            <a:endParaRPr lang="en-US" dirty="0"/>
          </a:p>
          <a:p>
            <a:pPr algn="r"/>
            <a:r>
              <a:rPr lang="en-US" b="1" dirty="0">
                <a:latin typeface="Bookman Old Style" panose="02050604050505020204" pitchFamily="18" charset="0"/>
              </a:rPr>
              <a:t>GUIDE NAME: MRS P.R.SUDHA RANI </a:t>
            </a:r>
          </a:p>
          <a:p>
            <a:pPr algn="r"/>
            <a:endParaRPr lang="en-US" dirty="0"/>
          </a:p>
          <a:p>
            <a:pPr algn="l"/>
            <a:endParaRPr lang="en-IN" dirty="0"/>
          </a:p>
        </p:txBody>
      </p:sp>
      <p:pic>
        <p:nvPicPr>
          <p:cNvPr id="4" name="Picture 3">
            <a:extLst>
              <a:ext uri="{FF2B5EF4-FFF2-40B4-BE49-F238E27FC236}">
                <a16:creationId xmlns:a16="http://schemas.microsoft.com/office/drawing/2014/main" id="{02E51FA2-B023-2317-7E59-9EDC32F76AA6}"/>
              </a:ext>
            </a:extLst>
          </p:cNvPr>
          <p:cNvPicPr>
            <a:picLocks noChangeAspect="1"/>
          </p:cNvPicPr>
          <p:nvPr/>
        </p:nvPicPr>
        <p:blipFill>
          <a:blip r:embed="rId2"/>
          <a:stretch>
            <a:fillRect/>
          </a:stretch>
        </p:blipFill>
        <p:spPr>
          <a:xfrm>
            <a:off x="2449483" y="3399803"/>
            <a:ext cx="1754964" cy="1754391"/>
          </a:xfrm>
          <a:prstGeom prst="rect">
            <a:avLst/>
          </a:prstGeom>
        </p:spPr>
      </p:pic>
      <p:sp>
        <p:nvSpPr>
          <p:cNvPr id="5" name="TextBox 4">
            <a:extLst>
              <a:ext uri="{FF2B5EF4-FFF2-40B4-BE49-F238E27FC236}">
                <a16:creationId xmlns:a16="http://schemas.microsoft.com/office/drawing/2014/main" id="{4CF99720-118F-4CCF-6405-9FEBE661D20C}"/>
              </a:ext>
            </a:extLst>
          </p:cNvPr>
          <p:cNvSpPr txBox="1"/>
          <p:nvPr/>
        </p:nvSpPr>
        <p:spPr>
          <a:xfrm flipH="1">
            <a:off x="2151527" y="2352502"/>
            <a:ext cx="8068237" cy="523220"/>
          </a:xfrm>
          <a:prstGeom prst="rect">
            <a:avLst/>
          </a:prstGeom>
          <a:noFill/>
        </p:spPr>
        <p:txBody>
          <a:bodyPr wrap="square" rtlCol="0">
            <a:spAutoFit/>
          </a:bodyPr>
          <a:lstStyle/>
          <a:p>
            <a:r>
              <a:rPr lang="en-IN" sz="2800" b="1" dirty="0">
                <a:latin typeface="Bookman Old Style" panose="02050604050505020204" pitchFamily="18" charset="0"/>
              </a:rPr>
              <a:t>PROJECT TITLE: E-LEARNING SYSTEM</a:t>
            </a:r>
          </a:p>
        </p:txBody>
      </p:sp>
    </p:spTree>
    <p:extLst>
      <p:ext uri="{BB962C8B-B14F-4D97-AF65-F5344CB8AC3E}">
        <p14:creationId xmlns:p14="http://schemas.microsoft.com/office/powerpoint/2010/main" val="408433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A28B-CD90-D1E2-21D0-0CCBFDD3BD79}"/>
              </a:ext>
            </a:extLst>
          </p:cNvPr>
          <p:cNvSpPr>
            <a:spLocks noGrp="1"/>
          </p:cNvSpPr>
          <p:nvPr>
            <p:ph type="title"/>
          </p:nvPr>
        </p:nvSpPr>
        <p:spPr>
          <a:xfrm>
            <a:off x="2028083" y="579287"/>
            <a:ext cx="8911687" cy="1280890"/>
          </a:xfrm>
        </p:spPr>
        <p:txBody>
          <a:bodyPr/>
          <a:lstStyle/>
          <a:p>
            <a:pPr algn="ctr"/>
            <a:r>
              <a:rPr lang="en-IN" b="1" dirty="0">
                <a:latin typeface="Bookman Old Style" panose="02050604050505020204" pitchFamily="18" charset="0"/>
              </a:rPr>
              <a:t>DESIGN 2</a:t>
            </a:r>
          </a:p>
        </p:txBody>
      </p:sp>
      <p:pic>
        <p:nvPicPr>
          <p:cNvPr id="5" name="Content Placeholder 4">
            <a:extLst>
              <a:ext uri="{FF2B5EF4-FFF2-40B4-BE49-F238E27FC236}">
                <a16:creationId xmlns:a16="http://schemas.microsoft.com/office/drawing/2014/main" id="{9E82DA5C-7C5C-606F-9FF7-C921C61D15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5876" y="2133600"/>
            <a:ext cx="8296102" cy="4491644"/>
          </a:xfrm>
        </p:spPr>
      </p:pic>
    </p:spTree>
    <p:extLst>
      <p:ext uri="{BB962C8B-B14F-4D97-AF65-F5344CB8AC3E}">
        <p14:creationId xmlns:p14="http://schemas.microsoft.com/office/powerpoint/2010/main" val="6023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7236-9E09-0442-18A6-57940CA67E2E}"/>
              </a:ext>
            </a:extLst>
          </p:cNvPr>
          <p:cNvSpPr>
            <a:spLocks noGrp="1"/>
          </p:cNvSpPr>
          <p:nvPr>
            <p:ph type="title"/>
          </p:nvPr>
        </p:nvSpPr>
        <p:spPr>
          <a:xfrm>
            <a:off x="2070241" y="310163"/>
            <a:ext cx="8911687" cy="1280890"/>
          </a:xfrm>
        </p:spPr>
        <p:txBody>
          <a:bodyPr/>
          <a:lstStyle/>
          <a:p>
            <a:pPr algn="ctr"/>
            <a:r>
              <a:rPr lang="en-IN" b="1" dirty="0">
                <a:latin typeface="Bookman Old Style" panose="02050604050505020204" pitchFamily="18" charset="0"/>
              </a:rPr>
              <a:t>DESIGN 3</a:t>
            </a:r>
          </a:p>
        </p:txBody>
      </p:sp>
      <p:pic>
        <p:nvPicPr>
          <p:cNvPr id="9" name="Content Placeholder 8">
            <a:extLst>
              <a:ext uri="{FF2B5EF4-FFF2-40B4-BE49-F238E27FC236}">
                <a16:creationId xmlns:a16="http://schemas.microsoft.com/office/drawing/2014/main" id="{1B29C5AB-1C4D-F5CD-E047-26DEE61BB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7846" y="1355415"/>
            <a:ext cx="7781730" cy="4989207"/>
          </a:xfrm>
        </p:spPr>
      </p:pic>
    </p:spTree>
    <p:extLst>
      <p:ext uri="{BB962C8B-B14F-4D97-AF65-F5344CB8AC3E}">
        <p14:creationId xmlns:p14="http://schemas.microsoft.com/office/powerpoint/2010/main" val="310320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D7E-B762-F490-62B3-B2D98D772BE7}"/>
              </a:ext>
            </a:extLst>
          </p:cNvPr>
          <p:cNvSpPr>
            <a:spLocks noGrp="1"/>
          </p:cNvSpPr>
          <p:nvPr>
            <p:ph type="title"/>
          </p:nvPr>
        </p:nvSpPr>
        <p:spPr/>
        <p:txBody>
          <a:bodyPr/>
          <a:lstStyle/>
          <a:p>
            <a:r>
              <a:rPr lang="en-IN" dirty="0">
                <a:latin typeface="Baskerville Old Face" panose="02020602080505020303" pitchFamily="18" charset="0"/>
              </a:rPr>
              <a:t>IMPLEMENTATION</a:t>
            </a:r>
          </a:p>
        </p:txBody>
      </p:sp>
      <p:pic>
        <p:nvPicPr>
          <p:cNvPr id="5" name="Content Placeholder 4">
            <a:extLst>
              <a:ext uri="{FF2B5EF4-FFF2-40B4-BE49-F238E27FC236}">
                <a16:creationId xmlns:a16="http://schemas.microsoft.com/office/drawing/2014/main" id="{85666523-7185-8FCF-16C4-F10790021E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26" y="1592158"/>
            <a:ext cx="5947317" cy="4566046"/>
          </a:xfrm>
        </p:spPr>
      </p:pic>
      <p:pic>
        <p:nvPicPr>
          <p:cNvPr id="7" name="Picture 6">
            <a:extLst>
              <a:ext uri="{FF2B5EF4-FFF2-40B4-BE49-F238E27FC236}">
                <a16:creationId xmlns:a16="http://schemas.microsoft.com/office/drawing/2014/main" id="{44669118-A6B1-7592-E9D5-ECE317DC3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587" y="1592158"/>
            <a:ext cx="5571556" cy="4566046"/>
          </a:xfrm>
          <a:prstGeom prst="rect">
            <a:avLst/>
          </a:prstGeom>
        </p:spPr>
      </p:pic>
    </p:spTree>
    <p:extLst>
      <p:ext uri="{BB962C8B-B14F-4D97-AF65-F5344CB8AC3E}">
        <p14:creationId xmlns:p14="http://schemas.microsoft.com/office/powerpoint/2010/main" val="301730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68D1-7B4E-A714-3AD0-8F14A597B093}"/>
              </a:ext>
            </a:extLst>
          </p:cNvPr>
          <p:cNvSpPr>
            <a:spLocks noGrp="1"/>
          </p:cNvSpPr>
          <p:nvPr>
            <p:ph type="title"/>
          </p:nvPr>
        </p:nvSpPr>
        <p:spPr/>
        <p:txBody>
          <a:bodyPr>
            <a:normAutofit fontScale="90000"/>
          </a:bodyPr>
          <a:lstStyle/>
          <a:p>
            <a:br>
              <a:rPr lang="en-IN" dirty="0"/>
            </a:br>
            <a:br>
              <a:rPr lang="en-IN" dirty="0"/>
            </a:br>
            <a:br>
              <a:rPr lang="en-IN" dirty="0"/>
            </a:br>
            <a:br>
              <a:rPr lang="en-IN" dirty="0"/>
            </a:br>
            <a:r>
              <a:rPr lang="en-IN" dirty="0"/>
              <a:t>-</a:t>
            </a:r>
          </a:p>
        </p:txBody>
      </p:sp>
      <p:pic>
        <p:nvPicPr>
          <p:cNvPr id="5" name="Content Placeholder 4">
            <a:extLst>
              <a:ext uri="{FF2B5EF4-FFF2-40B4-BE49-F238E27FC236}">
                <a16:creationId xmlns:a16="http://schemas.microsoft.com/office/drawing/2014/main" id="{3C42A6A1-6CD7-C1FF-96AD-C3AE4A8B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786" y="1446245"/>
            <a:ext cx="5487524" cy="4861249"/>
          </a:xfrm>
        </p:spPr>
      </p:pic>
      <p:pic>
        <p:nvPicPr>
          <p:cNvPr id="7" name="Picture 6">
            <a:extLst>
              <a:ext uri="{FF2B5EF4-FFF2-40B4-BE49-F238E27FC236}">
                <a16:creationId xmlns:a16="http://schemas.microsoft.com/office/drawing/2014/main" id="{360D90D8-1AF3-0726-64D2-756761D92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528" y="1446245"/>
            <a:ext cx="5929120" cy="4787645"/>
          </a:xfrm>
          <a:prstGeom prst="rect">
            <a:avLst/>
          </a:prstGeom>
        </p:spPr>
      </p:pic>
    </p:spTree>
    <p:extLst>
      <p:ext uri="{BB962C8B-B14F-4D97-AF65-F5344CB8AC3E}">
        <p14:creationId xmlns:p14="http://schemas.microsoft.com/office/powerpoint/2010/main" val="6218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CEB4D9-2479-AE26-77EE-8F5C89EFBA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471" y="1548881"/>
            <a:ext cx="5749530" cy="4833258"/>
          </a:xfrm>
        </p:spPr>
      </p:pic>
      <p:pic>
        <p:nvPicPr>
          <p:cNvPr id="7" name="Picture 6">
            <a:extLst>
              <a:ext uri="{FF2B5EF4-FFF2-40B4-BE49-F238E27FC236}">
                <a16:creationId xmlns:a16="http://schemas.microsoft.com/office/drawing/2014/main" id="{782BC92A-09D6-DDBE-378D-4DD9AC5B8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469" y="1604866"/>
            <a:ext cx="5749530" cy="4777274"/>
          </a:xfrm>
          <a:prstGeom prst="rect">
            <a:avLst/>
          </a:prstGeom>
        </p:spPr>
      </p:pic>
    </p:spTree>
    <p:extLst>
      <p:ext uri="{BB962C8B-B14F-4D97-AF65-F5344CB8AC3E}">
        <p14:creationId xmlns:p14="http://schemas.microsoft.com/office/powerpoint/2010/main" val="176170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15B883D-D51A-1E6B-322D-649EF9E367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013" y="1511559"/>
            <a:ext cx="5391306" cy="4758611"/>
          </a:xfrm>
        </p:spPr>
      </p:pic>
      <p:pic>
        <p:nvPicPr>
          <p:cNvPr id="11" name="Picture 10">
            <a:extLst>
              <a:ext uri="{FF2B5EF4-FFF2-40B4-BE49-F238E27FC236}">
                <a16:creationId xmlns:a16="http://schemas.microsoft.com/office/drawing/2014/main" id="{A927C89B-3AE8-6470-AA1C-7FE216D4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245" y="1511560"/>
            <a:ext cx="5980922" cy="4758610"/>
          </a:xfrm>
          <a:prstGeom prst="rect">
            <a:avLst/>
          </a:prstGeom>
        </p:spPr>
      </p:pic>
    </p:spTree>
    <p:extLst>
      <p:ext uri="{BB962C8B-B14F-4D97-AF65-F5344CB8AC3E}">
        <p14:creationId xmlns:p14="http://schemas.microsoft.com/office/powerpoint/2010/main" val="1618395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76BE15-D8CC-7962-DA4D-0408803F9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486" y="1452464"/>
            <a:ext cx="5663681" cy="4911013"/>
          </a:xfrm>
        </p:spPr>
      </p:pic>
      <p:pic>
        <p:nvPicPr>
          <p:cNvPr id="7" name="Picture 6">
            <a:extLst>
              <a:ext uri="{FF2B5EF4-FFF2-40B4-BE49-F238E27FC236}">
                <a16:creationId xmlns:a16="http://schemas.microsoft.com/office/drawing/2014/main" id="{A356922B-79C0-95DD-153E-EA773E4D3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452464"/>
            <a:ext cx="5903166" cy="4911013"/>
          </a:xfrm>
          <a:prstGeom prst="rect">
            <a:avLst/>
          </a:prstGeom>
        </p:spPr>
      </p:pic>
    </p:spTree>
    <p:extLst>
      <p:ext uri="{BB962C8B-B14F-4D97-AF65-F5344CB8AC3E}">
        <p14:creationId xmlns:p14="http://schemas.microsoft.com/office/powerpoint/2010/main" val="2920115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3CB99A-0C7B-9871-BDC3-E0362ADEF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776" y="1461795"/>
            <a:ext cx="5335873" cy="4929673"/>
          </a:xfrm>
        </p:spPr>
      </p:pic>
      <p:pic>
        <p:nvPicPr>
          <p:cNvPr id="7" name="Picture 6">
            <a:extLst>
              <a:ext uri="{FF2B5EF4-FFF2-40B4-BE49-F238E27FC236}">
                <a16:creationId xmlns:a16="http://schemas.microsoft.com/office/drawing/2014/main" id="{DFC53E17-DCF9-A19D-B50B-C949B7419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608" y="1461795"/>
            <a:ext cx="6120882" cy="4929672"/>
          </a:xfrm>
          <a:prstGeom prst="rect">
            <a:avLst/>
          </a:prstGeom>
        </p:spPr>
      </p:pic>
    </p:spTree>
    <p:extLst>
      <p:ext uri="{BB962C8B-B14F-4D97-AF65-F5344CB8AC3E}">
        <p14:creationId xmlns:p14="http://schemas.microsoft.com/office/powerpoint/2010/main" val="359319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D08D73-1B4C-9059-88A8-B03CEBCEC9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454" y="1539875"/>
            <a:ext cx="5597130" cy="4870256"/>
          </a:xfrm>
        </p:spPr>
      </p:pic>
      <p:pic>
        <p:nvPicPr>
          <p:cNvPr id="7" name="Picture 6">
            <a:extLst>
              <a:ext uri="{FF2B5EF4-FFF2-40B4-BE49-F238E27FC236}">
                <a16:creationId xmlns:a16="http://schemas.microsoft.com/office/drawing/2014/main" id="{AEAB5125-8325-18B5-CC7D-21E3BCC8D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417" y="1539875"/>
            <a:ext cx="5797419" cy="4870256"/>
          </a:xfrm>
          <a:prstGeom prst="rect">
            <a:avLst/>
          </a:prstGeom>
        </p:spPr>
      </p:pic>
    </p:spTree>
    <p:extLst>
      <p:ext uri="{BB962C8B-B14F-4D97-AF65-F5344CB8AC3E}">
        <p14:creationId xmlns:p14="http://schemas.microsoft.com/office/powerpoint/2010/main" val="2914648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97E557-8628-34FC-9468-66FF24EA1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792" y="1408922"/>
            <a:ext cx="5354535" cy="5075853"/>
          </a:xfrm>
        </p:spPr>
      </p:pic>
      <p:pic>
        <p:nvPicPr>
          <p:cNvPr id="7" name="Picture 6">
            <a:extLst>
              <a:ext uri="{FF2B5EF4-FFF2-40B4-BE49-F238E27FC236}">
                <a16:creationId xmlns:a16="http://schemas.microsoft.com/office/drawing/2014/main" id="{7C6011FA-E877-AEF2-7DE4-82577628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70" y="1408921"/>
            <a:ext cx="6092890" cy="5075853"/>
          </a:xfrm>
          <a:prstGeom prst="rect">
            <a:avLst/>
          </a:prstGeom>
        </p:spPr>
      </p:pic>
    </p:spTree>
    <p:extLst>
      <p:ext uri="{BB962C8B-B14F-4D97-AF65-F5344CB8AC3E}">
        <p14:creationId xmlns:p14="http://schemas.microsoft.com/office/powerpoint/2010/main" val="241026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C3512-73A4-9473-923F-0B42A0088C9E}"/>
              </a:ext>
            </a:extLst>
          </p:cNvPr>
          <p:cNvSpPr>
            <a:spLocks noGrp="1"/>
          </p:cNvSpPr>
          <p:nvPr>
            <p:ph type="title"/>
          </p:nvPr>
        </p:nvSpPr>
        <p:spPr>
          <a:xfrm>
            <a:off x="1540343" y="1703294"/>
            <a:ext cx="2502740" cy="3117040"/>
          </a:xfrm>
        </p:spPr>
        <p:txBody>
          <a:bodyPr>
            <a:normAutofit/>
          </a:bodyPr>
          <a:lstStyle/>
          <a:p>
            <a:r>
              <a:rPr lang="en-IN" sz="4000" b="1" dirty="0">
                <a:latin typeface="Bookman Old Style" panose="02050604050505020204" pitchFamily="18" charset="0"/>
              </a:rPr>
              <a:t>AGENDA</a:t>
            </a:r>
          </a:p>
        </p:txBody>
      </p:sp>
      <p:sp>
        <p:nvSpPr>
          <p:cNvPr id="3" name="Text Placeholder 2">
            <a:extLst>
              <a:ext uri="{FF2B5EF4-FFF2-40B4-BE49-F238E27FC236}">
                <a16:creationId xmlns:a16="http://schemas.microsoft.com/office/drawing/2014/main" id="{46119F4E-ACAA-3803-6FB7-738080236C70}"/>
              </a:ext>
            </a:extLst>
          </p:cNvPr>
          <p:cNvSpPr>
            <a:spLocks noGrp="1"/>
          </p:cNvSpPr>
          <p:nvPr>
            <p:ph type="body" idx="1"/>
          </p:nvPr>
        </p:nvSpPr>
        <p:spPr>
          <a:xfrm>
            <a:off x="5082988" y="941294"/>
            <a:ext cx="7109012" cy="5262281"/>
          </a:xfrm>
        </p:spPr>
        <p:txBody>
          <a:bodyPr>
            <a:normAutofit/>
          </a:bodyPr>
          <a:lstStyle/>
          <a:p>
            <a:pPr marL="285750" indent="-285750">
              <a:buFont typeface="Wingdings" panose="05000000000000000000" pitchFamily="2" charset="2"/>
              <a:buChar char="q"/>
            </a:pPr>
            <a:r>
              <a:rPr lang="en-IN" sz="2600" dirty="0">
                <a:latin typeface="Book Antiqua" panose="02040602050305030304" pitchFamily="18" charset="0"/>
              </a:rPr>
              <a:t>Introduction</a:t>
            </a:r>
          </a:p>
          <a:p>
            <a:pPr marL="285750" indent="-285750">
              <a:buFont typeface="Wingdings" panose="05000000000000000000" pitchFamily="2" charset="2"/>
              <a:buChar char="q"/>
            </a:pPr>
            <a:r>
              <a:rPr lang="en-IN" sz="2600" dirty="0">
                <a:latin typeface="Book Antiqua" panose="02040602050305030304" pitchFamily="18" charset="0"/>
              </a:rPr>
              <a:t>Abstract</a:t>
            </a:r>
          </a:p>
          <a:p>
            <a:pPr marL="285750" indent="-285750">
              <a:buFont typeface="Wingdings" panose="05000000000000000000" pitchFamily="2" charset="2"/>
              <a:buChar char="q"/>
            </a:pPr>
            <a:r>
              <a:rPr lang="en-IN" sz="2600" dirty="0">
                <a:latin typeface="Book Antiqua" panose="02040602050305030304" pitchFamily="18" charset="0"/>
              </a:rPr>
              <a:t>Modules</a:t>
            </a:r>
          </a:p>
          <a:p>
            <a:pPr marL="285750" indent="-285750">
              <a:buFont typeface="Wingdings" panose="05000000000000000000" pitchFamily="2" charset="2"/>
              <a:buChar char="q"/>
            </a:pPr>
            <a:r>
              <a:rPr lang="en-IN" sz="2600" dirty="0">
                <a:latin typeface="Book Antiqua" panose="02040602050305030304" pitchFamily="18" charset="0"/>
              </a:rPr>
              <a:t>Design(UML Diagrams)</a:t>
            </a:r>
          </a:p>
          <a:p>
            <a:pPr marL="285750" indent="-285750">
              <a:buFont typeface="Wingdings" panose="05000000000000000000" pitchFamily="2" charset="2"/>
              <a:buChar char="q"/>
            </a:pPr>
            <a:r>
              <a:rPr lang="en-IN" sz="2600" dirty="0">
                <a:latin typeface="Book Antiqua" panose="02040602050305030304" pitchFamily="18" charset="0"/>
              </a:rPr>
              <a:t>Implementation(Screen shots)</a:t>
            </a:r>
          </a:p>
          <a:p>
            <a:pPr marL="285750" indent="-285750">
              <a:buFont typeface="Wingdings" panose="05000000000000000000" pitchFamily="2" charset="2"/>
              <a:buChar char="q"/>
            </a:pPr>
            <a:r>
              <a:rPr lang="en-IN" sz="2600" dirty="0">
                <a:latin typeface="Book Antiqua" panose="02040602050305030304" pitchFamily="18" charset="0"/>
              </a:rPr>
              <a:t>Testcases</a:t>
            </a:r>
          </a:p>
          <a:p>
            <a:pPr marL="285750" indent="-285750">
              <a:buFont typeface="Wingdings" panose="05000000000000000000" pitchFamily="2" charset="2"/>
              <a:buChar char="q"/>
            </a:pPr>
            <a:endParaRPr lang="en-IN" sz="2600" dirty="0">
              <a:latin typeface="Book Antiqua" panose="02040602050305030304" pitchFamily="18" charset="0"/>
            </a:endParaRP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1534040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614FAC-DFFF-AD01-D2AD-E6FFDF3038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600" y="1511883"/>
            <a:ext cx="5528997" cy="4972892"/>
          </a:xfrm>
        </p:spPr>
      </p:pic>
      <p:pic>
        <p:nvPicPr>
          <p:cNvPr id="7" name="Picture 6">
            <a:extLst>
              <a:ext uri="{FF2B5EF4-FFF2-40B4-BE49-F238E27FC236}">
                <a16:creationId xmlns:a16="http://schemas.microsoft.com/office/drawing/2014/main" id="{6E1678BB-D6D5-C59F-638D-EF16A381F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246" y="1511883"/>
            <a:ext cx="5996473" cy="4972892"/>
          </a:xfrm>
          <a:prstGeom prst="rect">
            <a:avLst/>
          </a:prstGeom>
        </p:spPr>
      </p:pic>
    </p:spTree>
    <p:extLst>
      <p:ext uri="{BB962C8B-B14F-4D97-AF65-F5344CB8AC3E}">
        <p14:creationId xmlns:p14="http://schemas.microsoft.com/office/powerpoint/2010/main" val="261850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BE9B09-5244-FB92-04DD-ADEBFE6E10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216" y="1427583"/>
            <a:ext cx="5243804" cy="4954555"/>
          </a:xfrm>
        </p:spPr>
      </p:pic>
      <p:pic>
        <p:nvPicPr>
          <p:cNvPr id="7" name="Picture 6">
            <a:extLst>
              <a:ext uri="{FF2B5EF4-FFF2-40B4-BE49-F238E27FC236}">
                <a16:creationId xmlns:a16="http://schemas.microsoft.com/office/drawing/2014/main" id="{CD762449-F91A-3A6F-E350-B83F0D3D4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427583"/>
            <a:ext cx="5971592" cy="4954555"/>
          </a:xfrm>
          <a:prstGeom prst="rect">
            <a:avLst/>
          </a:prstGeom>
        </p:spPr>
      </p:pic>
    </p:spTree>
    <p:extLst>
      <p:ext uri="{BB962C8B-B14F-4D97-AF65-F5344CB8AC3E}">
        <p14:creationId xmlns:p14="http://schemas.microsoft.com/office/powerpoint/2010/main" val="2741265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1AA8031-6CC1-292B-B307-773FAD907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24" y="1492897"/>
            <a:ext cx="5270558" cy="4851919"/>
          </a:xfrm>
        </p:spPr>
      </p:pic>
      <p:pic>
        <p:nvPicPr>
          <p:cNvPr id="11" name="Picture 10">
            <a:extLst>
              <a:ext uri="{FF2B5EF4-FFF2-40B4-BE49-F238E27FC236}">
                <a16:creationId xmlns:a16="http://schemas.microsoft.com/office/drawing/2014/main" id="{BB24186D-20FE-2186-4059-FBAECF8CB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269" y="1492897"/>
            <a:ext cx="6064898" cy="4851919"/>
          </a:xfrm>
          <a:prstGeom prst="rect">
            <a:avLst/>
          </a:prstGeom>
        </p:spPr>
      </p:pic>
    </p:spTree>
    <p:extLst>
      <p:ext uri="{BB962C8B-B14F-4D97-AF65-F5344CB8AC3E}">
        <p14:creationId xmlns:p14="http://schemas.microsoft.com/office/powerpoint/2010/main" val="2652636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57C6-CC84-66E6-AFC0-F15C3FF2D323}"/>
              </a:ext>
            </a:extLst>
          </p:cNvPr>
          <p:cNvSpPr>
            <a:spLocks noGrp="1"/>
          </p:cNvSpPr>
          <p:nvPr>
            <p:ph type="title"/>
          </p:nvPr>
        </p:nvSpPr>
        <p:spPr>
          <a:xfrm>
            <a:off x="2583594" y="68683"/>
            <a:ext cx="8911687" cy="1280890"/>
          </a:xfrm>
        </p:spPr>
        <p:txBody>
          <a:bodyPr/>
          <a:lstStyle/>
          <a:p>
            <a:r>
              <a:rPr lang="en-IN" b="1" dirty="0">
                <a:latin typeface="Baskerville Old Face" panose="02020602080505020303" pitchFamily="18" charset="0"/>
              </a:rPr>
              <a:t>                    Test Case 1</a:t>
            </a:r>
          </a:p>
        </p:txBody>
      </p:sp>
      <p:pic>
        <p:nvPicPr>
          <p:cNvPr id="5" name="Picture 4">
            <a:extLst>
              <a:ext uri="{FF2B5EF4-FFF2-40B4-BE49-F238E27FC236}">
                <a16:creationId xmlns:a16="http://schemas.microsoft.com/office/drawing/2014/main" id="{E065E359-D842-6303-CA07-F10AAFD62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17" y="783096"/>
            <a:ext cx="4823268" cy="2893165"/>
          </a:xfrm>
          <a:prstGeom prst="rect">
            <a:avLst/>
          </a:prstGeom>
        </p:spPr>
      </p:pic>
      <p:pic>
        <p:nvPicPr>
          <p:cNvPr id="7" name="Picture 6">
            <a:extLst>
              <a:ext uri="{FF2B5EF4-FFF2-40B4-BE49-F238E27FC236}">
                <a16:creationId xmlns:a16="http://schemas.microsoft.com/office/drawing/2014/main" id="{204D3356-6006-DC54-982F-5A09EC4E3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310" y="801757"/>
            <a:ext cx="4823268" cy="2874504"/>
          </a:xfrm>
          <a:prstGeom prst="rect">
            <a:avLst/>
          </a:prstGeom>
        </p:spPr>
      </p:pic>
      <p:pic>
        <p:nvPicPr>
          <p:cNvPr id="9" name="Picture 8">
            <a:extLst>
              <a:ext uri="{FF2B5EF4-FFF2-40B4-BE49-F238E27FC236}">
                <a16:creationId xmlns:a16="http://schemas.microsoft.com/office/drawing/2014/main" id="{2EECE242-079D-27C3-F052-C6F897674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365" y="3881535"/>
            <a:ext cx="4925993" cy="2995127"/>
          </a:xfrm>
          <a:prstGeom prst="rect">
            <a:avLst/>
          </a:prstGeom>
        </p:spPr>
      </p:pic>
    </p:spTree>
    <p:extLst>
      <p:ext uri="{BB962C8B-B14F-4D97-AF65-F5344CB8AC3E}">
        <p14:creationId xmlns:p14="http://schemas.microsoft.com/office/powerpoint/2010/main" val="2346154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52F6-8D01-C57F-1766-33F01CC0AD44}"/>
              </a:ext>
            </a:extLst>
          </p:cNvPr>
          <p:cNvSpPr>
            <a:spLocks noGrp="1"/>
          </p:cNvSpPr>
          <p:nvPr>
            <p:ph type="title"/>
          </p:nvPr>
        </p:nvSpPr>
        <p:spPr>
          <a:xfrm>
            <a:off x="2403237" y="381514"/>
            <a:ext cx="8911687" cy="1280890"/>
          </a:xfrm>
        </p:spPr>
        <p:txBody>
          <a:bodyPr/>
          <a:lstStyle/>
          <a:p>
            <a:r>
              <a:rPr lang="en-IN" b="1" dirty="0">
                <a:latin typeface="Baskerville Old Face" panose="02020602080505020303" pitchFamily="18" charset="0"/>
              </a:rPr>
              <a:t>                      Test Case 2</a:t>
            </a:r>
          </a:p>
        </p:txBody>
      </p:sp>
      <p:pic>
        <p:nvPicPr>
          <p:cNvPr id="5" name="Picture 4">
            <a:extLst>
              <a:ext uri="{FF2B5EF4-FFF2-40B4-BE49-F238E27FC236}">
                <a16:creationId xmlns:a16="http://schemas.microsoft.com/office/drawing/2014/main" id="{2A2B0D39-0666-64A5-2CE1-D6B004F35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 y="1021959"/>
            <a:ext cx="4637315" cy="2706133"/>
          </a:xfrm>
          <a:prstGeom prst="rect">
            <a:avLst/>
          </a:prstGeom>
        </p:spPr>
      </p:pic>
      <p:pic>
        <p:nvPicPr>
          <p:cNvPr id="7" name="Picture 6">
            <a:extLst>
              <a:ext uri="{FF2B5EF4-FFF2-40B4-BE49-F238E27FC236}">
                <a16:creationId xmlns:a16="http://schemas.microsoft.com/office/drawing/2014/main" id="{5BB12042-39AB-8193-29FF-A35D531E4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418" y="1021959"/>
            <a:ext cx="4945225" cy="2706133"/>
          </a:xfrm>
          <a:prstGeom prst="rect">
            <a:avLst/>
          </a:prstGeom>
        </p:spPr>
      </p:pic>
      <p:pic>
        <p:nvPicPr>
          <p:cNvPr id="9" name="Picture 8">
            <a:extLst>
              <a:ext uri="{FF2B5EF4-FFF2-40B4-BE49-F238E27FC236}">
                <a16:creationId xmlns:a16="http://schemas.microsoft.com/office/drawing/2014/main" id="{36418CC1-E3F6-17D3-AE67-78425C282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233" y="4007242"/>
            <a:ext cx="5019870" cy="2729460"/>
          </a:xfrm>
          <a:prstGeom prst="rect">
            <a:avLst/>
          </a:prstGeom>
        </p:spPr>
      </p:pic>
    </p:spTree>
    <p:extLst>
      <p:ext uri="{BB962C8B-B14F-4D97-AF65-F5344CB8AC3E}">
        <p14:creationId xmlns:p14="http://schemas.microsoft.com/office/powerpoint/2010/main" val="380257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9BC9E-6132-C45D-5A84-4BD230F5742D}"/>
              </a:ext>
            </a:extLst>
          </p:cNvPr>
          <p:cNvSpPr>
            <a:spLocks noGrp="1"/>
          </p:cNvSpPr>
          <p:nvPr>
            <p:ph type="title"/>
          </p:nvPr>
        </p:nvSpPr>
        <p:spPr>
          <a:xfrm>
            <a:off x="2204690" y="222894"/>
            <a:ext cx="8911687" cy="1280890"/>
          </a:xfrm>
        </p:spPr>
        <p:txBody>
          <a:bodyPr/>
          <a:lstStyle/>
          <a:p>
            <a:r>
              <a:rPr lang="en-IN" dirty="0">
                <a:latin typeface="Baskerville Old Face" panose="02020602080505020303" pitchFamily="18" charset="0"/>
              </a:rPr>
              <a:t>                      </a:t>
            </a:r>
            <a:r>
              <a:rPr lang="en-IN" b="1" dirty="0">
                <a:latin typeface="Baskerville Old Face" panose="02020602080505020303" pitchFamily="18" charset="0"/>
              </a:rPr>
              <a:t>Test Case 3</a:t>
            </a:r>
            <a:endParaRPr lang="en-IN" b="1" dirty="0"/>
          </a:p>
        </p:txBody>
      </p:sp>
      <p:pic>
        <p:nvPicPr>
          <p:cNvPr id="5" name="Picture 4">
            <a:extLst>
              <a:ext uri="{FF2B5EF4-FFF2-40B4-BE49-F238E27FC236}">
                <a16:creationId xmlns:a16="http://schemas.microsoft.com/office/drawing/2014/main" id="{DA5CA812-4FF4-8C1C-DB21-46E3DD984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07" y="863339"/>
            <a:ext cx="4763309" cy="2761605"/>
          </a:xfrm>
          <a:prstGeom prst="rect">
            <a:avLst/>
          </a:prstGeom>
        </p:spPr>
      </p:pic>
      <p:pic>
        <p:nvPicPr>
          <p:cNvPr id="7" name="Picture 6">
            <a:extLst>
              <a:ext uri="{FF2B5EF4-FFF2-40B4-BE49-F238E27FC236}">
                <a16:creationId xmlns:a16="http://schemas.microsoft.com/office/drawing/2014/main" id="{55B64367-FABE-B3BD-4527-E356F18B3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519" y="863339"/>
            <a:ext cx="5113174" cy="2761605"/>
          </a:xfrm>
          <a:prstGeom prst="rect">
            <a:avLst/>
          </a:prstGeom>
        </p:spPr>
      </p:pic>
      <p:pic>
        <p:nvPicPr>
          <p:cNvPr id="9" name="Picture 8">
            <a:extLst>
              <a:ext uri="{FF2B5EF4-FFF2-40B4-BE49-F238E27FC236}">
                <a16:creationId xmlns:a16="http://schemas.microsoft.com/office/drawing/2014/main" id="{0BA4DD53-77AD-ABE4-1A66-336930357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412" y="3826722"/>
            <a:ext cx="5113175" cy="2900650"/>
          </a:xfrm>
          <a:prstGeom prst="rect">
            <a:avLst/>
          </a:prstGeom>
        </p:spPr>
      </p:pic>
    </p:spTree>
    <p:extLst>
      <p:ext uri="{BB962C8B-B14F-4D97-AF65-F5344CB8AC3E}">
        <p14:creationId xmlns:p14="http://schemas.microsoft.com/office/powerpoint/2010/main" val="2684251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4E75-B363-1461-E76F-24227FB98DA0}"/>
              </a:ext>
            </a:extLst>
          </p:cNvPr>
          <p:cNvSpPr>
            <a:spLocks noGrp="1"/>
          </p:cNvSpPr>
          <p:nvPr>
            <p:ph type="title"/>
          </p:nvPr>
        </p:nvSpPr>
        <p:spPr>
          <a:xfrm>
            <a:off x="2303676" y="213563"/>
            <a:ext cx="8911687" cy="1280890"/>
          </a:xfrm>
        </p:spPr>
        <p:txBody>
          <a:bodyPr/>
          <a:lstStyle/>
          <a:p>
            <a:r>
              <a:rPr lang="en-IN" dirty="0">
                <a:latin typeface="Baskerville Old Face" panose="02020602080505020303" pitchFamily="18" charset="0"/>
              </a:rPr>
              <a:t>                       </a:t>
            </a:r>
            <a:r>
              <a:rPr lang="en-IN" b="1" dirty="0">
                <a:latin typeface="Baskerville Old Face" panose="02020602080505020303" pitchFamily="18" charset="0"/>
              </a:rPr>
              <a:t>Test Case 4</a:t>
            </a:r>
            <a:endParaRPr lang="en-IN" b="1" dirty="0"/>
          </a:p>
        </p:txBody>
      </p:sp>
      <p:pic>
        <p:nvPicPr>
          <p:cNvPr id="5" name="Picture 4">
            <a:extLst>
              <a:ext uri="{FF2B5EF4-FFF2-40B4-BE49-F238E27FC236}">
                <a16:creationId xmlns:a16="http://schemas.microsoft.com/office/drawing/2014/main" id="{8CDFDE9A-2D86-FF1A-C5D6-72110A7D6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763" y="886409"/>
            <a:ext cx="5122846" cy="2836505"/>
          </a:xfrm>
          <a:prstGeom prst="rect">
            <a:avLst/>
          </a:prstGeom>
        </p:spPr>
      </p:pic>
      <p:pic>
        <p:nvPicPr>
          <p:cNvPr id="7" name="Picture 6">
            <a:extLst>
              <a:ext uri="{FF2B5EF4-FFF2-40B4-BE49-F238E27FC236}">
                <a16:creationId xmlns:a16="http://schemas.microsoft.com/office/drawing/2014/main" id="{7801D5DB-F14A-A8AC-C8EB-DA775AB2A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080" y="973490"/>
            <a:ext cx="5259355" cy="2749424"/>
          </a:xfrm>
          <a:prstGeom prst="rect">
            <a:avLst/>
          </a:prstGeom>
        </p:spPr>
      </p:pic>
      <p:pic>
        <p:nvPicPr>
          <p:cNvPr id="9" name="Picture 8">
            <a:extLst>
              <a:ext uri="{FF2B5EF4-FFF2-40B4-BE49-F238E27FC236}">
                <a16:creationId xmlns:a16="http://schemas.microsoft.com/office/drawing/2014/main" id="{A30ABB05-E1CB-D0A4-3C4E-2DDD6B987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6929" y="3844094"/>
            <a:ext cx="5337112" cy="2909601"/>
          </a:xfrm>
          <a:prstGeom prst="rect">
            <a:avLst/>
          </a:prstGeom>
        </p:spPr>
      </p:pic>
    </p:spTree>
    <p:extLst>
      <p:ext uri="{BB962C8B-B14F-4D97-AF65-F5344CB8AC3E}">
        <p14:creationId xmlns:p14="http://schemas.microsoft.com/office/powerpoint/2010/main" val="307968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PNG">
            <a:extLst>
              <a:ext uri="{FF2B5EF4-FFF2-40B4-BE49-F238E27FC236}">
                <a16:creationId xmlns:a16="http://schemas.microsoft.com/office/drawing/2014/main" id="{E93B411E-8CA4-7535-42DD-E96BADF41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109" y="1047404"/>
            <a:ext cx="5636029" cy="491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31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D6D5-81B0-9B77-D92B-ABAD545C45AE}"/>
              </a:ext>
            </a:extLst>
          </p:cNvPr>
          <p:cNvSpPr>
            <a:spLocks noGrp="1"/>
          </p:cNvSpPr>
          <p:nvPr>
            <p:ph type="title"/>
          </p:nvPr>
        </p:nvSpPr>
        <p:spPr>
          <a:xfrm>
            <a:off x="2687216" y="609600"/>
            <a:ext cx="8817395" cy="855306"/>
          </a:xfrm>
        </p:spPr>
        <p:txBody>
          <a:bodyPr/>
          <a:lstStyle/>
          <a:p>
            <a:r>
              <a:rPr lang="en-IN" b="1" dirty="0">
                <a:latin typeface="Bookman Old Style" panose="02050604050505020204" pitchFamily="18" charset="0"/>
              </a:rPr>
              <a:t>   INTRODUCTION</a:t>
            </a:r>
          </a:p>
        </p:txBody>
      </p:sp>
      <p:sp>
        <p:nvSpPr>
          <p:cNvPr id="5" name="TextBox 4">
            <a:extLst>
              <a:ext uri="{FF2B5EF4-FFF2-40B4-BE49-F238E27FC236}">
                <a16:creationId xmlns:a16="http://schemas.microsoft.com/office/drawing/2014/main" id="{17C46C90-E1F5-8F1D-5460-16453C1E9E5A}"/>
              </a:ext>
            </a:extLst>
          </p:cNvPr>
          <p:cNvSpPr txBox="1"/>
          <p:nvPr/>
        </p:nvSpPr>
        <p:spPr>
          <a:xfrm>
            <a:off x="1744823" y="2118049"/>
            <a:ext cx="9339943" cy="3338671"/>
          </a:xfrm>
          <a:prstGeom prst="rect">
            <a:avLst/>
          </a:prstGeom>
          <a:noFill/>
        </p:spPr>
        <p:txBody>
          <a:bodyPr wrap="square">
            <a:spAutoFit/>
          </a:bodyPr>
          <a:lstStyle/>
          <a:p>
            <a:pPr marL="0" indent="0">
              <a:lnSpc>
                <a:spcPct val="107000"/>
              </a:lnSpc>
              <a:spcAft>
                <a:spcPts val="800"/>
              </a:spcAft>
              <a:buNone/>
            </a:pPr>
            <a:r>
              <a:rPr lang="en-US" sz="2200" dirty="0">
                <a:effectLst/>
                <a:latin typeface="Book Antiqua" panose="02040602050305030304" pitchFamily="18" charset="0"/>
                <a:ea typeface="Calibri" panose="020F0502020204030204" pitchFamily="34" charset="0"/>
                <a:cs typeface="Gautami" panose="020B0502040204020203" pitchFamily="34" charset="0"/>
              </a:rPr>
              <a:t>E-learning is a web-based application which offers online content for the students to enhance the quality of learning. With the rapid growth of e-sources a large variety of courses provides a wide range of knowledge and information. E-learning fulfills the thirst of knowledge and offers online content that can be delivered for the learner at anywhere and anytime to a wide range of E-learning solution while compared with traditional learning system. E-learning can enrich the skills in students by the means of self-study. E-learning is very helpful to meet the learning style or needs of students and improve the efficiency and effectiveness</a:t>
            </a:r>
            <a:r>
              <a:rPr lang="en-US" sz="2200" dirty="0">
                <a:effectLst/>
                <a:latin typeface="Calibri" panose="020F0502020204030204" pitchFamily="34" charset="0"/>
                <a:ea typeface="Calibri" panose="020F0502020204030204" pitchFamily="34" charset="0"/>
                <a:cs typeface="Gautami" panose="020B0502040204020203" pitchFamily="34" charset="0"/>
              </a:rPr>
              <a:t>. </a:t>
            </a:r>
            <a:endParaRPr lang="en-IN" sz="22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95761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172F-2C65-21A5-FA02-1A4895F448A0}"/>
              </a:ext>
            </a:extLst>
          </p:cNvPr>
          <p:cNvSpPr>
            <a:spLocks noGrp="1"/>
          </p:cNvSpPr>
          <p:nvPr>
            <p:ph type="title"/>
          </p:nvPr>
        </p:nvSpPr>
        <p:spPr>
          <a:xfrm>
            <a:off x="1640156" y="661276"/>
            <a:ext cx="8911687" cy="1280890"/>
          </a:xfrm>
        </p:spPr>
        <p:txBody>
          <a:bodyPr/>
          <a:lstStyle/>
          <a:p>
            <a:pPr algn="ctr"/>
            <a:r>
              <a:rPr lang="en-IN" b="1" dirty="0">
                <a:latin typeface="Bookman Old Style" panose="02050604050505020204" pitchFamily="18" charset="0"/>
              </a:rPr>
              <a:t>ABSTRACT</a:t>
            </a:r>
          </a:p>
        </p:txBody>
      </p:sp>
      <p:sp>
        <p:nvSpPr>
          <p:cNvPr id="3" name="Content Placeholder 2">
            <a:extLst>
              <a:ext uri="{FF2B5EF4-FFF2-40B4-BE49-F238E27FC236}">
                <a16:creationId xmlns:a16="http://schemas.microsoft.com/office/drawing/2014/main" id="{756EDCE3-8B1E-ED62-982B-82B38D765589}"/>
              </a:ext>
            </a:extLst>
          </p:cNvPr>
          <p:cNvSpPr>
            <a:spLocks noGrp="1"/>
          </p:cNvSpPr>
          <p:nvPr>
            <p:ph idx="1"/>
          </p:nvPr>
        </p:nvSpPr>
        <p:spPr>
          <a:xfrm>
            <a:off x="1194958" y="1666639"/>
            <a:ext cx="9451271" cy="3875746"/>
          </a:xfrm>
        </p:spPr>
        <p:txBody>
          <a:bodyPr>
            <a:noAutofit/>
          </a:bodyPr>
          <a:lstStyle/>
          <a:p>
            <a:r>
              <a:rPr lang="en-US" sz="2200" dirty="0"/>
              <a:t>E-learning consists of all the courses that provides students to learn and acquire more knowledge. Our platform provides interview questions along with the courses that are needed and very helpful for the learners in enhancing their skills and also in fulfilling their jobs. The interview-based topics and questions help the learners to learn efficiently and make a self-assessment on their skills. Most of the learners seek for the interview questions which are not available in the same website in which they are learning the course. E-learning is very helpful to meet the learning style &amp; need of students and improve the efficiency &amp; effectiveness.</a:t>
            </a:r>
          </a:p>
          <a:p>
            <a:pPr marL="0" indent="0">
              <a:buNone/>
            </a:pPr>
            <a:br>
              <a:rPr lang="en-US" sz="2200" dirty="0"/>
            </a:br>
            <a:endParaRPr lang="en-IN" sz="2200" dirty="0"/>
          </a:p>
        </p:txBody>
      </p:sp>
    </p:spTree>
    <p:extLst>
      <p:ext uri="{BB962C8B-B14F-4D97-AF65-F5344CB8AC3E}">
        <p14:creationId xmlns:p14="http://schemas.microsoft.com/office/powerpoint/2010/main" val="309157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BCBDD-32AE-0706-1703-28517AA0B741}"/>
              </a:ext>
            </a:extLst>
          </p:cNvPr>
          <p:cNvSpPr>
            <a:spLocks noGrp="1"/>
          </p:cNvSpPr>
          <p:nvPr>
            <p:ph type="title"/>
          </p:nvPr>
        </p:nvSpPr>
        <p:spPr>
          <a:xfrm>
            <a:off x="1640156" y="507569"/>
            <a:ext cx="8911687" cy="1280890"/>
          </a:xfrm>
        </p:spPr>
        <p:txBody>
          <a:bodyPr/>
          <a:lstStyle/>
          <a:p>
            <a:pPr algn="ctr"/>
            <a:r>
              <a:rPr lang="en-IN" b="1" dirty="0"/>
              <a:t> </a:t>
            </a:r>
            <a:r>
              <a:rPr lang="en-IN" b="1" dirty="0">
                <a:latin typeface="Bookman Old Style" panose="02050604050505020204" pitchFamily="18" charset="0"/>
              </a:rPr>
              <a:t>MODULES</a:t>
            </a:r>
          </a:p>
        </p:txBody>
      </p:sp>
      <p:sp>
        <p:nvSpPr>
          <p:cNvPr id="3" name="Content Placeholder 2">
            <a:extLst>
              <a:ext uri="{FF2B5EF4-FFF2-40B4-BE49-F238E27FC236}">
                <a16:creationId xmlns:a16="http://schemas.microsoft.com/office/drawing/2014/main" id="{42AF8FD5-37BC-5C43-CC8A-CF7E2C46CEF3}"/>
              </a:ext>
            </a:extLst>
          </p:cNvPr>
          <p:cNvSpPr>
            <a:spLocks noGrp="1"/>
          </p:cNvSpPr>
          <p:nvPr>
            <p:ph sz="half" idx="1"/>
          </p:nvPr>
        </p:nvSpPr>
        <p:spPr>
          <a:xfrm>
            <a:off x="1521229" y="1858876"/>
            <a:ext cx="5253643" cy="4351338"/>
          </a:xfrm>
        </p:spPr>
        <p:txBody>
          <a:bodyPr>
            <a:normAutofit fontScale="77500" lnSpcReduction="20000"/>
          </a:bodyPr>
          <a:lstStyle/>
          <a:p>
            <a:pPr marL="0" indent="0">
              <a:lnSpc>
                <a:spcPct val="150000"/>
              </a:lnSpc>
              <a:spcAft>
                <a:spcPts val="1000"/>
              </a:spcAft>
              <a:buNone/>
            </a:pPr>
            <a:r>
              <a:rPr lang="en-US" sz="4000" b="1" dirty="0">
                <a:effectLst/>
                <a:latin typeface="Times New Roman" panose="02020603050405020304" pitchFamily="18" charset="0"/>
                <a:ea typeface="Calibri" panose="020F0502020204030204" pitchFamily="34" charset="0"/>
                <a:cs typeface="Mangal" panose="02040503050203030202" pitchFamily="18" charset="0"/>
              </a:rPr>
              <a:t>Input Modules</a:t>
            </a:r>
            <a:endParaRPr lang="en-IN" sz="40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Student Registration and Login </a:t>
            </a:r>
          </a:p>
          <a:p>
            <a:pPr marL="342900" lvl="0" indent="-342900">
              <a:lnSpc>
                <a:spcPct val="150000"/>
              </a:lnSpc>
              <a:buFont typeface="Symbol" panose="05050102010706020507" pitchFamily="18" charset="2"/>
              <a:buChar char=""/>
            </a:pPr>
            <a:r>
              <a:rPr lang="en-IN" sz="2800" dirty="0">
                <a:effectLst/>
                <a:latin typeface="Calibri" panose="020F0502020204030204" pitchFamily="34" charset="0"/>
                <a:ea typeface="Times New Roman" panose="02020603050405020304" pitchFamily="18" charset="0"/>
                <a:cs typeface="Mangal" panose="02040503050203030202" pitchFamily="18" charset="0"/>
              </a:rPr>
              <a:t>Admin Login</a:t>
            </a: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Course</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Lesson</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Feedback</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lnSpc>
                <a:spcPct val="150000"/>
              </a:lnSpc>
              <a:spcAft>
                <a:spcPts val="1000"/>
              </a:spcAft>
              <a:buFont typeface="Symbol" panose="05050102010706020507" pitchFamily="18" charset="2"/>
              <a:buChar char=""/>
            </a:pPr>
            <a:r>
              <a:rPr lang="en-US" sz="2800" dirty="0">
                <a:latin typeface="Times New Roman" panose="02020603050405020304" pitchFamily="18" charset="0"/>
                <a:ea typeface="Times New Roman" panose="02020603050405020304" pitchFamily="18" charset="0"/>
                <a:cs typeface="Mangal" panose="02040503050203030202" pitchFamily="18" charset="0"/>
              </a:rPr>
              <a:t>Interview Questions</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endParaRPr lang="en-IN" dirty="0"/>
          </a:p>
        </p:txBody>
      </p:sp>
      <p:sp>
        <p:nvSpPr>
          <p:cNvPr id="4" name="Content Placeholder 3">
            <a:extLst>
              <a:ext uri="{FF2B5EF4-FFF2-40B4-BE49-F238E27FC236}">
                <a16:creationId xmlns:a16="http://schemas.microsoft.com/office/drawing/2014/main" id="{9A79BB04-1FD2-CB38-5F9A-CB67A466E2EB}"/>
              </a:ext>
            </a:extLst>
          </p:cNvPr>
          <p:cNvSpPr>
            <a:spLocks noGrp="1"/>
          </p:cNvSpPr>
          <p:nvPr>
            <p:ph sz="half" idx="2"/>
          </p:nvPr>
        </p:nvSpPr>
        <p:spPr/>
        <p:txBody>
          <a:bodyPr>
            <a:normAutofit fontScale="77500" lnSpcReduction="20000"/>
          </a:bodyPr>
          <a:lstStyle/>
          <a:p>
            <a:pPr marL="0" indent="0">
              <a:lnSpc>
                <a:spcPct val="150000"/>
              </a:lnSpc>
              <a:spcAft>
                <a:spcPts val="1000"/>
              </a:spcAft>
              <a:buNone/>
            </a:pPr>
            <a:r>
              <a:rPr lang="en-US" sz="3500" b="1" dirty="0">
                <a:effectLst/>
                <a:latin typeface="Times New Roman" panose="02020603050405020304" pitchFamily="18" charset="0"/>
                <a:ea typeface="Calibri" panose="020F0502020204030204" pitchFamily="34" charset="0"/>
                <a:cs typeface="Mangal" panose="02040503050203030202" pitchFamily="18" charset="0"/>
              </a:rPr>
              <a:t>Output Modules</a:t>
            </a:r>
            <a:endParaRPr lang="en-IN" sz="35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Student List</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Course Detail</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pPr marL="342900" lvl="0" indent="-342900">
              <a:lnSpc>
                <a:spcPct val="150000"/>
              </a:lnSpc>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Mangal" panose="02040503050203030202" pitchFamily="18" charset="0"/>
              </a:rPr>
              <a:t>Lesson Detail</a:t>
            </a:r>
          </a:p>
          <a:p>
            <a:pPr marL="342900" lvl="0" indent="-342900">
              <a:lnSpc>
                <a:spcPct val="150000"/>
              </a:lnSpc>
              <a:buFont typeface="Symbol" panose="05050102010706020507" pitchFamily="18" charset="2"/>
              <a:buChar char=""/>
            </a:pPr>
            <a:r>
              <a:rPr lang="en-US" sz="2800" dirty="0">
                <a:latin typeface="Times New Roman" panose="02020603050405020304" pitchFamily="18" charset="0"/>
                <a:ea typeface="Times New Roman" panose="02020603050405020304" pitchFamily="18" charset="0"/>
                <a:cs typeface="Mangal" panose="02040503050203030202" pitchFamily="18" charset="0"/>
              </a:rPr>
              <a:t>Interview details</a:t>
            </a:r>
            <a:endParaRPr lang="en-IN" sz="2800" dirty="0">
              <a:effectLst/>
              <a:latin typeface="Calibri" panose="020F0502020204030204" pitchFamily="34" charset="0"/>
              <a:ea typeface="Times New Roman" panose="02020603050405020304" pitchFamily="18" charset="0"/>
              <a:cs typeface="Mangal" panose="02040503050203030202" pitchFamily="18" charset="0"/>
            </a:endParaRPr>
          </a:p>
          <a:p>
            <a:endParaRPr lang="en-IN" dirty="0"/>
          </a:p>
        </p:txBody>
      </p:sp>
    </p:spTree>
    <p:extLst>
      <p:ext uri="{BB962C8B-B14F-4D97-AF65-F5344CB8AC3E}">
        <p14:creationId xmlns:p14="http://schemas.microsoft.com/office/powerpoint/2010/main" val="234988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DE53-C704-A74B-140B-8792D311B66F}"/>
              </a:ext>
            </a:extLst>
          </p:cNvPr>
          <p:cNvSpPr>
            <a:spLocks noGrp="1"/>
          </p:cNvSpPr>
          <p:nvPr>
            <p:ph type="title"/>
          </p:nvPr>
        </p:nvSpPr>
        <p:spPr>
          <a:xfrm>
            <a:off x="1595536" y="624110"/>
            <a:ext cx="9237306" cy="756821"/>
          </a:xfrm>
        </p:spPr>
        <p:txBody>
          <a:bodyPr/>
          <a:lstStyle/>
          <a:p>
            <a:pPr algn="ctr"/>
            <a:r>
              <a:rPr lang="en-IN" b="1" dirty="0"/>
              <a:t>INPUT MODULES</a:t>
            </a:r>
          </a:p>
        </p:txBody>
      </p:sp>
      <p:sp>
        <p:nvSpPr>
          <p:cNvPr id="3" name="Content Placeholder 2">
            <a:extLst>
              <a:ext uri="{FF2B5EF4-FFF2-40B4-BE49-F238E27FC236}">
                <a16:creationId xmlns:a16="http://schemas.microsoft.com/office/drawing/2014/main" id="{A2016D48-89DB-C94C-8171-91B2C9E44A9B}"/>
              </a:ext>
            </a:extLst>
          </p:cNvPr>
          <p:cNvSpPr>
            <a:spLocks noGrp="1"/>
          </p:cNvSpPr>
          <p:nvPr>
            <p:ph idx="1"/>
          </p:nvPr>
        </p:nvSpPr>
        <p:spPr>
          <a:xfrm>
            <a:off x="671814" y="2090058"/>
            <a:ext cx="11084750" cy="4530291"/>
          </a:xfrm>
        </p:spPr>
        <p:txBody>
          <a:bodyPr>
            <a:normAutofit fontScale="25000" lnSpcReduction="20000"/>
          </a:bodyPr>
          <a:lstStyle/>
          <a:p>
            <a:r>
              <a:rPr lang="en-IN" sz="8800" b="1" dirty="0"/>
              <a:t>STUDENT REGISTRATION &amp; LOGIN:</a:t>
            </a:r>
          </a:p>
          <a:p>
            <a:pPr marL="0" indent="0">
              <a:buNone/>
            </a:pPr>
            <a:r>
              <a:rPr lang="en-IN" sz="8800" b="1" dirty="0"/>
              <a:t>       </a:t>
            </a:r>
            <a:r>
              <a:rPr lang="en-IN" sz="8800" dirty="0"/>
              <a:t>Through this module the student can register and login into the website to </a:t>
            </a:r>
            <a:r>
              <a:rPr lang="en-IN" sz="8800" dirty="0" err="1"/>
              <a:t>enroll</a:t>
            </a:r>
            <a:r>
              <a:rPr lang="en-IN" sz="8800" dirty="0"/>
              <a:t> the corresponding course and he will be redirected to student dashboard.</a:t>
            </a:r>
          </a:p>
          <a:p>
            <a:pPr marL="0" indent="0">
              <a:buNone/>
            </a:pPr>
            <a:endParaRPr lang="en-IN" sz="8800" b="1" dirty="0"/>
          </a:p>
          <a:p>
            <a:r>
              <a:rPr lang="en-IN" sz="8800" b="1" dirty="0"/>
              <a:t>ADMIN LOGIN:</a:t>
            </a:r>
          </a:p>
          <a:p>
            <a:pPr marL="0" indent="0">
              <a:buNone/>
            </a:pPr>
            <a:r>
              <a:rPr lang="en-IN" sz="8800" b="1" dirty="0"/>
              <a:t>        </a:t>
            </a:r>
            <a:r>
              <a:rPr lang="en-IN" sz="8800" dirty="0"/>
              <a:t>Through this module the admin can login into the admin dashboard and can add the courses, lessons and interview questions into the website.</a:t>
            </a:r>
          </a:p>
          <a:p>
            <a:pPr marL="0" indent="0">
              <a:buNone/>
            </a:pPr>
            <a:endParaRPr lang="en-IN" sz="8800" b="1" dirty="0"/>
          </a:p>
          <a:p>
            <a:r>
              <a:rPr lang="en-IN" sz="8800" b="1" dirty="0"/>
              <a:t>COURSE:</a:t>
            </a:r>
          </a:p>
          <a:p>
            <a:pPr marL="0" indent="0">
              <a:buNone/>
            </a:pPr>
            <a:r>
              <a:rPr lang="en-IN" sz="8800" b="1" dirty="0"/>
              <a:t>        </a:t>
            </a:r>
            <a:r>
              <a:rPr lang="en-IN" sz="8800" dirty="0"/>
              <a:t>Through this module the student can learn a particular course by enrolling it.</a:t>
            </a:r>
            <a:endParaRPr lang="en-IN" sz="8800" b="1" dirty="0"/>
          </a:p>
          <a:p>
            <a:pPr marL="0" indent="0">
              <a:buNone/>
            </a:pPr>
            <a:endParaRPr lang="en-IN" sz="8800" b="1" dirty="0"/>
          </a:p>
          <a:p>
            <a:endParaRPr lang="en-IN" sz="8800" b="1" dirty="0"/>
          </a:p>
          <a:p>
            <a:endParaRPr lang="en-IN" sz="4000" b="1" dirty="0"/>
          </a:p>
          <a:p>
            <a:pPr marL="0" indent="0">
              <a:buNone/>
            </a:pPr>
            <a:endParaRPr lang="en-IN" dirty="0"/>
          </a:p>
          <a:p>
            <a:pPr marL="0" indent="0">
              <a:buNone/>
            </a:pPr>
            <a:r>
              <a:rPr lang="en-IN" b="1" dirty="0"/>
              <a:t>  </a:t>
            </a:r>
          </a:p>
          <a:p>
            <a:pPr marL="0" indent="0">
              <a:buNone/>
            </a:pPr>
            <a:endParaRPr lang="en-IN" b="1" dirty="0"/>
          </a:p>
          <a:p>
            <a:pPr marL="0" indent="0">
              <a:buNone/>
            </a:pPr>
            <a:r>
              <a:rPr lang="en-IN" dirty="0"/>
              <a:t>        </a:t>
            </a:r>
          </a:p>
        </p:txBody>
      </p:sp>
    </p:spTree>
    <p:extLst>
      <p:ext uri="{BB962C8B-B14F-4D97-AF65-F5344CB8AC3E}">
        <p14:creationId xmlns:p14="http://schemas.microsoft.com/office/powerpoint/2010/main" val="416582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6CB07E-6ADF-A7E5-9F62-0D689E054872}"/>
              </a:ext>
            </a:extLst>
          </p:cNvPr>
          <p:cNvSpPr>
            <a:spLocks noGrp="1"/>
          </p:cNvSpPr>
          <p:nvPr>
            <p:ph idx="1"/>
          </p:nvPr>
        </p:nvSpPr>
        <p:spPr>
          <a:xfrm>
            <a:off x="1194318" y="1259633"/>
            <a:ext cx="10431592" cy="5174104"/>
          </a:xfrm>
        </p:spPr>
        <p:txBody>
          <a:bodyPr/>
          <a:lstStyle/>
          <a:p>
            <a:r>
              <a:rPr lang="en-IN" sz="2200" b="1" dirty="0"/>
              <a:t>LESSON:</a:t>
            </a:r>
          </a:p>
          <a:p>
            <a:pPr marL="0" indent="0">
              <a:buNone/>
            </a:pPr>
            <a:r>
              <a:rPr lang="en-IN" sz="2200" b="1" dirty="0"/>
              <a:t>     </a:t>
            </a:r>
            <a:r>
              <a:rPr lang="en-IN" sz="2200" dirty="0"/>
              <a:t>Through this module, the student can learn a particular course by completing all the lessons that are included in that course.</a:t>
            </a:r>
          </a:p>
          <a:p>
            <a:pPr marL="0" indent="0">
              <a:buNone/>
            </a:pPr>
            <a:endParaRPr lang="en-IN" sz="2200" b="1" dirty="0"/>
          </a:p>
          <a:p>
            <a:r>
              <a:rPr lang="en-IN" sz="2200" b="1" dirty="0"/>
              <a:t>FEEDBACK:</a:t>
            </a:r>
          </a:p>
          <a:p>
            <a:pPr marL="0" indent="0">
              <a:buNone/>
            </a:pPr>
            <a:r>
              <a:rPr lang="en-IN" sz="2200" dirty="0"/>
              <a:t>     Through this module, the student can give the feedback about the website and the feedback will be visible in the homepage.</a:t>
            </a:r>
          </a:p>
          <a:p>
            <a:pPr marL="0" indent="0">
              <a:buNone/>
            </a:pPr>
            <a:endParaRPr lang="en-IN" sz="2200" dirty="0"/>
          </a:p>
          <a:p>
            <a:r>
              <a:rPr lang="en-IN" sz="2200" b="1" dirty="0"/>
              <a:t>INTERVIEW QUESTIONS:</a:t>
            </a:r>
          </a:p>
          <a:p>
            <a:pPr marL="0" indent="0">
              <a:buNone/>
            </a:pPr>
            <a:r>
              <a:rPr lang="en-IN" sz="2200" dirty="0"/>
              <a:t>     Through this module, the student can prepare for the interview and he can learn the questions related to a particular subject.</a:t>
            </a:r>
          </a:p>
          <a:p>
            <a:pPr marL="0" indent="0">
              <a:buNone/>
            </a:pPr>
            <a:endParaRPr lang="en-IN" sz="2200" dirty="0"/>
          </a:p>
          <a:p>
            <a:pPr marL="0" indent="0">
              <a:buNone/>
            </a:pPr>
            <a:endParaRPr lang="en-IN" dirty="0"/>
          </a:p>
        </p:txBody>
      </p:sp>
    </p:spTree>
    <p:extLst>
      <p:ext uri="{BB962C8B-B14F-4D97-AF65-F5344CB8AC3E}">
        <p14:creationId xmlns:p14="http://schemas.microsoft.com/office/powerpoint/2010/main" val="346943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AF06-58C5-E368-5B34-1D12D28C3EEF}"/>
              </a:ext>
            </a:extLst>
          </p:cNvPr>
          <p:cNvSpPr>
            <a:spLocks noGrp="1"/>
          </p:cNvSpPr>
          <p:nvPr>
            <p:ph type="title"/>
          </p:nvPr>
        </p:nvSpPr>
        <p:spPr/>
        <p:txBody>
          <a:bodyPr/>
          <a:lstStyle/>
          <a:p>
            <a:r>
              <a:rPr lang="en-IN" b="1" dirty="0"/>
              <a:t>          OUTPUT MODULES</a:t>
            </a:r>
          </a:p>
        </p:txBody>
      </p:sp>
      <p:sp>
        <p:nvSpPr>
          <p:cNvPr id="3" name="Content Placeholder 2">
            <a:extLst>
              <a:ext uri="{FF2B5EF4-FFF2-40B4-BE49-F238E27FC236}">
                <a16:creationId xmlns:a16="http://schemas.microsoft.com/office/drawing/2014/main" id="{5AF7AE3A-7168-CED0-5F2F-38122820F38E}"/>
              </a:ext>
            </a:extLst>
          </p:cNvPr>
          <p:cNvSpPr>
            <a:spLocks noGrp="1"/>
          </p:cNvSpPr>
          <p:nvPr>
            <p:ph idx="1"/>
          </p:nvPr>
        </p:nvSpPr>
        <p:spPr>
          <a:xfrm>
            <a:off x="1116596" y="2114939"/>
            <a:ext cx="11075404" cy="3777622"/>
          </a:xfrm>
        </p:spPr>
        <p:txBody>
          <a:bodyPr>
            <a:normAutofit fontScale="92500"/>
          </a:bodyPr>
          <a:lstStyle/>
          <a:p>
            <a:r>
              <a:rPr lang="en-IN" sz="2400" b="1" dirty="0"/>
              <a:t>Student List:</a:t>
            </a:r>
          </a:p>
          <a:p>
            <a:pPr marL="0" indent="0">
              <a:buNone/>
            </a:pPr>
            <a:r>
              <a:rPr lang="en-IN" sz="2400" b="1" dirty="0"/>
              <a:t>     </a:t>
            </a:r>
            <a:r>
              <a:rPr lang="en-IN" sz="2400" dirty="0"/>
              <a:t>In this module, there will be the list of all the students registered.</a:t>
            </a:r>
            <a:endParaRPr lang="en-IN" sz="2400" b="1" dirty="0"/>
          </a:p>
          <a:p>
            <a:r>
              <a:rPr lang="en-IN" sz="2400" b="1" dirty="0"/>
              <a:t>Course Details:</a:t>
            </a:r>
          </a:p>
          <a:p>
            <a:pPr marL="0" indent="0">
              <a:buNone/>
            </a:pPr>
            <a:r>
              <a:rPr lang="en-IN" sz="2400" b="1" dirty="0"/>
              <a:t>     </a:t>
            </a:r>
            <a:r>
              <a:rPr lang="en-IN" sz="2400" dirty="0"/>
              <a:t>In this module, all the courses that are available will be visible.</a:t>
            </a:r>
            <a:endParaRPr lang="en-IN" sz="2400" b="1" dirty="0"/>
          </a:p>
          <a:p>
            <a:r>
              <a:rPr lang="en-IN" sz="2400" b="1" dirty="0"/>
              <a:t>Lesson Details:</a:t>
            </a:r>
          </a:p>
          <a:p>
            <a:pPr marL="0" indent="0">
              <a:buNone/>
            </a:pPr>
            <a:r>
              <a:rPr lang="en-IN" sz="2400" dirty="0"/>
              <a:t>     In this module, all the lessons that are included in the course will be visible.</a:t>
            </a:r>
          </a:p>
          <a:p>
            <a:r>
              <a:rPr lang="en-IN" sz="2400" b="1" dirty="0"/>
              <a:t>Interview Details:</a:t>
            </a:r>
          </a:p>
          <a:p>
            <a:pPr marL="0" indent="0">
              <a:buNone/>
            </a:pPr>
            <a:r>
              <a:rPr lang="en-IN" sz="2400" dirty="0"/>
              <a:t>     In this module, all the interview questions related to the course will be visible.</a:t>
            </a:r>
          </a:p>
          <a:p>
            <a:endParaRPr lang="en-IN" sz="2200" b="1" dirty="0"/>
          </a:p>
        </p:txBody>
      </p:sp>
    </p:spTree>
    <p:extLst>
      <p:ext uri="{BB962C8B-B14F-4D97-AF65-F5344CB8AC3E}">
        <p14:creationId xmlns:p14="http://schemas.microsoft.com/office/powerpoint/2010/main" val="1259076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7236-9E09-0442-18A6-57940CA67E2E}"/>
              </a:ext>
            </a:extLst>
          </p:cNvPr>
          <p:cNvSpPr>
            <a:spLocks noGrp="1"/>
          </p:cNvSpPr>
          <p:nvPr>
            <p:ph type="title"/>
          </p:nvPr>
        </p:nvSpPr>
        <p:spPr>
          <a:xfrm>
            <a:off x="1874298" y="543428"/>
            <a:ext cx="8911687" cy="1280890"/>
          </a:xfrm>
        </p:spPr>
        <p:txBody>
          <a:bodyPr/>
          <a:lstStyle/>
          <a:p>
            <a:pPr algn="ctr"/>
            <a:r>
              <a:rPr lang="en-IN" b="1" dirty="0">
                <a:latin typeface="Bookman Old Style" panose="02050604050505020204" pitchFamily="18" charset="0"/>
              </a:rPr>
              <a:t>DESIGN 1</a:t>
            </a:r>
          </a:p>
        </p:txBody>
      </p:sp>
      <p:pic>
        <p:nvPicPr>
          <p:cNvPr id="9" name="Content Placeholder 8">
            <a:extLst>
              <a:ext uri="{FF2B5EF4-FFF2-40B4-BE49-F238E27FC236}">
                <a16:creationId xmlns:a16="http://schemas.microsoft.com/office/drawing/2014/main" id="{163732E9-175E-A387-C27B-D4EE91ACCC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0359" y="1578607"/>
            <a:ext cx="6148873" cy="4629460"/>
          </a:xfrm>
        </p:spPr>
      </p:pic>
    </p:spTree>
    <p:extLst>
      <p:ext uri="{BB962C8B-B14F-4D97-AF65-F5344CB8AC3E}">
        <p14:creationId xmlns:p14="http://schemas.microsoft.com/office/powerpoint/2010/main" val="305060763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414</TotalTime>
  <Words>575</Words>
  <Application>Microsoft Office PowerPoint</Application>
  <PresentationFormat>Widescreen</PresentationFormat>
  <Paragraphs>77</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Baskerville Old Face</vt:lpstr>
      <vt:lpstr>Book Antiqua</vt:lpstr>
      <vt:lpstr>Bookman Old Style</vt:lpstr>
      <vt:lpstr>Calibri</vt:lpstr>
      <vt:lpstr>Century Gothic</vt:lpstr>
      <vt:lpstr>Symbol</vt:lpstr>
      <vt:lpstr>Times New Roman</vt:lpstr>
      <vt:lpstr>Wingdings</vt:lpstr>
      <vt:lpstr>Wingdings 3</vt:lpstr>
      <vt:lpstr>Wisp</vt:lpstr>
      <vt:lpstr>SHRI VISHNU ENGINEERING COLLEGE FOR WOMEN      </vt:lpstr>
      <vt:lpstr>AGENDA</vt:lpstr>
      <vt:lpstr>   INTRODUCTION</vt:lpstr>
      <vt:lpstr>ABSTRACT</vt:lpstr>
      <vt:lpstr> MODULES</vt:lpstr>
      <vt:lpstr>INPUT MODULES</vt:lpstr>
      <vt:lpstr>PowerPoint Presentation</vt:lpstr>
      <vt:lpstr>          OUTPUT MODULES</vt:lpstr>
      <vt:lpstr>DESIGN 1</vt:lpstr>
      <vt:lpstr>DESIGN 2</vt:lpstr>
      <vt:lpstr>DESIGN 3</vt:lpstr>
      <vt:lpstr>IMPLEMENTATION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Test Case 1</vt:lpstr>
      <vt:lpstr>                      Test Case 2</vt:lpstr>
      <vt:lpstr>                      Test Case 3</vt:lpstr>
      <vt:lpstr>                       Test Case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 VISHNU ENGINEERING COLLEGE FOR WOMEN</dc:title>
  <dc:creator>kavya peddintlu</dc:creator>
  <cp:lastModifiedBy>GANAPAVARAPU NAGA DEVIKA</cp:lastModifiedBy>
  <cp:revision>4</cp:revision>
  <dcterms:created xsi:type="dcterms:W3CDTF">2022-09-19T13:42:59Z</dcterms:created>
  <dcterms:modified xsi:type="dcterms:W3CDTF">2022-11-07T18:13:32Z</dcterms:modified>
</cp:coreProperties>
</file>